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60000"/>
            <a:lum/>
          </a:blip>
          <a:srcRect/>
          <a:stretch>
            <a:fillRect t="-3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5453A9F-ED01-4BDB-A294-75CF93E7396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949550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FF8C0389-C8B3-4EEB-8DA5-0E3A590122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949550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F02452C0-8A7E-46A6-AE97-31CD627B75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988"/>
            <a:ext cx="1949550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90000"/>
            <a:lum/>
          </a:blip>
          <a:srcRect/>
          <a:stretch>
            <a:fillRect t="-3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1ECDD9-28A6-754A-8E23-6CBBAEFB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497BAE-35CE-D449-8D85-911B41506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2B5D5-CCB3-B34B-B1EF-D7A0EA5260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C72FC0-B977-1344-ABB1-723DA9623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7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5E496-3E40-134C-8C78-72E4BD781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957D64-333B-6A4D-88DF-41F1D7C182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11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2020-09-09T11:05:58Z</dcterms:modified>
</cp:coreProperties>
</file>